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93" r:id="rId2"/>
    <p:sldId id="458" r:id="rId3"/>
    <p:sldId id="494" r:id="rId4"/>
    <p:sldId id="495" r:id="rId5"/>
    <p:sldId id="496" r:id="rId6"/>
    <p:sldId id="497" r:id="rId7"/>
    <p:sldId id="498" r:id="rId8"/>
    <p:sldId id="499" r:id="rId9"/>
    <p:sldId id="500" r:id="rId10"/>
    <p:sldId id="501" r:id="rId11"/>
    <p:sldId id="502" r:id="rId12"/>
    <p:sldId id="503" r:id="rId13"/>
    <p:sldId id="505" r:id="rId14"/>
    <p:sldId id="50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3" d="100"/>
          <a:sy n="103" d="100"/>
        </p:scale>
        <p:origin x="114" y="828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程轶 叶" userId="8f1450b60d4a6bc6" providerId="LiveId" clId="{88B4EAA5-1915-4498-B92F-E8EDCB89244D}"/>
    <pc:docChg chg="undo custSel addSld delSld modSld sldOrd">
      <pc:chgData name="程轶 叶" userId="8f1450b60d4a6bc6" providerId="LiveId" clId="{88B4EAA5-1915-4498-B92F-E8EDCB89244D}" dt="2023-10-20T13:41:35.822" v="1048" actId="478"/>
      <pc:docMkLst>
        <pc:docMk/>
      </pc:docMkLst>
      <pc:sldChg chg="delSp modSp mod">
        <pc:chgData name="程轶 叶" userId="8f1450b60d4a6bc6" providerId="LiveId" clId="{88B4EAA5-1915-4498-B92F-E8EDCB89244D}" dt="2023-10-20T12:33:03.262" v="22" actId="20577"/>
        <pc:sldMkLst>
          <pc:docMk/>
          <pc:sldMk cId="3006803840" sldId="458"/>
        </pc:sldMkLst>
        <pc:spChg chg="mod">
          <ac:chgData name="程轶 叶" userId="8f1450b60d4a6bc6" providerId="LiveId" clId="{88B4EAA5-1915-4498-B92F-E8EDCB89244D}" dt="2023-10-20T12:32:13.085" v="15"/>
          <ac:spMkLst>
            <pc:docMk/>
            <pc:sldMk cId="3006803840" sldId="458"/>
            <ac:spMk id="7" creationId="{64F2DFE2-CAF6-3E8A-0049-AF71A2EA6045}"/>
          </ac:spMkLst>
        </pc:spChg>
        <pc:spChg chg="mod">
          <ac:chgData name="程轶 叶" userId="8f1450b60d4a6bc6" providerId="LiveId" clId="{88B4EAA5-1915-4498-B92F-E8EDCB89244D}" dt="2023-10-20T12:33:03.262" v="22" actId="20577"/>
          <ac:spMkLst>
            <pc:docMk/>
            <pc:sldMk cId="3006803840" sldId="458"/>
            <ac:spMk id="9" creationId="{E8646E42-5A9D-F7C1-4128-F6DDBBEF128E}"/>
          </ac:spMkLst>
        </pc:spChg>
        <pc:spChg chg="mod">
          <ac:chgData name="程轶 叶" userId="8f1450b60d4a6bc6" providerId="LiveId" clId="{88B4EAA5-1915-4498-B92F-E8EDCB89244D}" dt="2023-10-20T12:32:05.910" v="14" actId="20577"/>
          <ac:spMkLst>
            <pc:docMk/>
            <pc:sldMk cId="3006803840" sldId="458"/>
            <ac:spMk id="10" creationId="{5F2A7C03-5C83-441E-B6E1-BA979B8DB822}"/>
          </ac:spMkLst>
        </pc:spChg>
        <pc:picChg chg="del">
          <ac:chgData name="程轶 叶" userId="8f1450b60d4a6bc6" providerId="LiveId" clId="{88B4EAA5-1915-4498-B92F-E8EDCB89244D}" dt="2023-10-20T12:31:33.237" v="12" actId="478"/>
          <ac:picMkLst>
            <pc:docMk/>
            <pc:sldMk cId="3006803840" sldId="458"/>
            <ac:picMk id="5" creationId="{2424FEE2-041A-CC24-5B90-D4465EAC40EC}"/>
          </ac:picMkLst>
        </pc:picChg>
      </pc:sldChg>
      <pc:sldChg chg="modSp mod">
        <pc:chgData name="程轶 叶" userId="8f1450b60d4a6bc6" providerId="LiveId" clId="{88B4EAA5-1915-4498-B92F-E8EDCB89244D}" dt="2023-10-20T12:33:12.224" v="32" actId="20577"/>
        <pc:sldMkLst>
          <pc:docMk/>
          <pc:sldMk cId="2387324023" sldId="493"/>
        </pc:sldMkLst>
        <pc:spChg chg="mod">
          <ac:chgData name="程轶 叶" userId="8f1450b60d4a6bc6" providerId="LiveId" clId="{88B4EAA5-1915-4498-B92F-E8EDCB89244D}" dt="2023-10-20T12:33:12.224" v="32" actId="20577"/>
          <ac:spMkLst>
            <pc:docMk/>
            <pc:sldMk cId="2387324023" sldId="493"/>
            <ac:spMk id="3" creationId="{6ECF21BF-7AA3-4023-9A7A-1B09B1C62247}"/>
          </ac:spMkLst>
        </pc:spChg>
        <pc:spChg chg="mod">
          <ac:chgData name="程轶 叶" userId="8f1450b60d4a6bc6" providerId="LiveId" clId="{88B4EAA5-1915-4498-B92F-E8EDCB89244D}" dt="2023-10-20T12:33:08.405" v="28" actId="20577"/>
          <ac:spMkLst>
            <pc:docMk/>
            <pc:sldMk cId="2387324023" sldId="493"/>
            <ac:spMk id="8" creationId="{CA1397DC-A90F-45C1-835A-DEDF50726729}"/>
          </ac:spMkLst>
        </pc:spChg>
      </pc:sldChg>
      <pc:sldChg chg="addSp delSp modSp mod">
        <pc:chgData name="程轶 叶" userId="8f1450b60d4a6bc6" providerId="LiveId" clId="{88B4EAA5-1915-4498-B92F-E8EDCB89244D}" dt="2023-10-20T12:50:27.755" v="233" actId="20577"/>
        <pc:sldMkLst>
          <pc:docMk/>
          <pc:sldMk cId="4286477502" sldId="494"/>
        </pc:sldMkLst>
        <pc:spChg chg="del">
          <ac:chgData name="程轶 叶" userId="8f1450b60d4a6bc6" providerId="LiveId" clId="{88B4EAA5-1915-4498-B92F-E8EDCB89244D}" dt="2023-10-20T12:33:28.353" v="36" actId="478"/>
          <ac:spMkLst>
            <pc:docMk/>
            <pc:sldMk cId="4286477502" sldId="494"/>
            <ac:spMk id="3" creationId="{4FE2D893-0856-42B2-8ECB-CCACA846EEBF}"/>
          </ac:spMkLst>
        </pc:spChg>
        <pc:spChg chg="add mod">
          <ac:chgData name="程轶 叶" userId="8f1450b60d4a6bc6" providerId="LiveId" clId="{88B4EAA5-1915-4498-B92F-E8EDCB89244D}" dt="2023-10-20T12:39:49.049" v="50" actId="20577"/>
          <ac:spMkLst>
            <pc:docMk/>
            <pc:sldMk cId="4286477502" sldId="494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2:50:27.755" v="233" actId="20577"/>
          <ac:spMkLst>
            <pc:docMk/>
            <pc:sldMk cId="4286477502" sldId="494"/>
            <ac:spMk id="5" creationId="{D0269934-B245-1DAE-BA9D-B7264C338493}"/>
          </ac:spMkLst>
        </pc:spChg>
        <pc:spChg chg="del">
          <ac:chgData name="程轶 叶" userId="8f1450b60d4a6bc6" providerId="LiveId" clId="{88B4EAA5-1915-4498-B92F-E8EDCB89244D}" dt="2023-10-20T12:33:26.025" v="34" actId="478"/>
          <ac:spMkLst>
            <pc:docMk/>
            <pc:sldMk cId="4286477502" sldId="494"/>
            <ac:spMk id="7" creationId="{64F2DFE2-CAF6-3E8A-0049-AF71A2EA6045}"/>
          </ac:spMkLst>
        </pc:spChg>
        <pc:spChg chg="del">
          <ac:chgData name="程轶 叶" userId="8f1450b60d4a6bc6" providerId="LiveId" clId="{88B4EAA5-1915-4498-B92F-E8EDCB89244D}" dt="2023-10-20T12:33:27.411" v="35" actId="478"/>
          <ac:spMkLst>
            <pc:docMk/>
            <pc:sldMk cId="4286477502" sldId="494"/>
            <ac:spMk id="9" creationId="{E8646E42-5A9D-F7C1-4128-F6DDBBEF128E}"/>
          </ac:spMkLst>
        </pc:spChg>
        <pc:spChg chg="del">
          <ac:chgData name="程轶 叶" userId="8f1450b60d4a6bc6" providerId="LiveId" clId="{88B4EAA5-1915-4498-B92F-E8EDCB89244D}" dt="2023-10-20T12:33:24.454" v="33" actId="478"/>
          <ac:spMkLst>
            <pc:docMk/>
            <pc:sldMk cId="4286477502" sldId="494"/>
            <ac:spMk id="10" creationId="{5F2A7C03-5C83-441E-B6E1-BA979B8DB822}"/>
          </ac:spMkLst>
        </pc:spChg>
        <pc:picChg chg="add del mod">
          <ac:chgData name="程轶 叶" userId="8f1450b60d4a6bc6" providerId="LiveId" clId="{88B4EAA5-1915-4498-B92F-E8EDCB89244D}" dt="2023-10-20T12:44:41.197" v="135" actId="478"/>
          <ac:picMkLst>
            <pc:docMk/>
            <pc:sldMk cId="4286477502" sldId="494"/>
            <ac:picMk id="11" creationId="{2653338F-8B2B-B7F8-754B-EAF18F62636B}"/>
          </ac:picMkLst>
        </pc:picChg>
        <pc:picChg chg="add mod">
          <ac:chgData name="程轶 叶" userId="8f1450b60d4a6bc6" providerId="LiveId" clId="{88B4EAA5-1915-4498-B92F-E8EDCB89244D}" dt="2023-10-20T12:44:50.219" v="137" actId="1076"/>
          <ac:picMkLst>
            <pc:docMk/>
            <pc:sldMk cId="4286477502" sldId="494"/>
            <ac:picMk id="13" creationId="{B39BCED9-3684-B4EF-08C0-DF309B196CEF}"/>
          </ac:picMkLst>
        </pc:picChg>
      </pc:sldChg>
      <pc:sldChg chg="addSp modSp add mod">
        <pc:chgData name="程轶 叶" userId="8f1450b60d4a6bc6" providerId="LiveId" clId="{88B4EAA5-1915-4498-B92F-E8EDCB89244D}" dt="2023-10-20T12:53:52.626" v="273" actId="1076"/>
        <pc:sldMkLst>
          <pc:docMk/>
          <pc:sldMk cId="2301629737" sldId="495"/>
        </pc:sldMkLst>
        <pc:spChg chg="add mod">
          <ac:chgData name="程轶 叶" userId="8f1450b60d4a6bc6" providerId="LiveId" clId="{88B4EAA5-1915-4498-B92F-E8EDCB89244D}" dt="2023-10-20T12:53:52.626" v="273" actId="1076"/>
          <ac:spMkLst>
            <pc:docMk/>
            <pc:sldMk cId="2301629737" sldId="495"/>
            <ac:spMk id="5" creationId="{24D7C246-2DD6-D2F0-3CAE-885DF376B7B4}"/>
          </ac:spMkLst>
        </pc:spChg>
        <pc:spChg chg="add mod">
          <ac:chgData name="程轶 叶" userId="8f1450b60d4a6bc6" providerId="LiveId" clId="{88B4EAA5-1915-4498-B92F-E8EDCB89244D}" dt="2023-10-20T12:53:12.915" v="259" actId="1076"/>
          <ac:spMkLst>
            <pc:docMk/>
            <pc:sldMk cId="2301629737" sldId="495"/>
            <ac:spMk id="7" creationId="{D245593B-AAAB-39BC-58BE-22A3202C6968}"/>
          </ac:spMkLst>
        </pc:spChg>
        <pc:picChg chg="add mod">
          <ac:chgData name="程轶 叶" userId="8f1450b60d4a6bc6" providerId="LiveId" clId="{88B4EAA5-1915-4498-B92F-E8EDCB89244D}" dt="2023-10-20T12:53:20.547" v="261" actId="1076"/>
          <ac:picMkLst>
            <pc:docMk/>
            <pc:sldMk cId="2301629737" sldId="495"/>
            <ac:picMk id="9" creationId="{8F61FA16-2D08-D0F0-382C-BD1B463D575A}"/>
          </ac:picMkLst>
        </pc:picChg>
      </pc:sldChg>
      <pc:sldChg chg="addSp modSp add mod">
        <pc:chgData name="程轶 叶" userId="8f1450b60d4a6bc6" providerId="LiveId" clId="{88B4EAA5-1915-4498-B92F-E8EDCB89244D}" dt="2023-10-20T13:15:27.178" v="518"/>
        <pc:sldMkLst>
          <pc:docMk/>
          <pc:sldMk cId="585705014" sldId="496"/>
        </pc:sldMkLst>
        <pc:spChg chg="add mod">
          <ac:chgData name="程轶 叶" userId="8f1450b60d4a6bc6" providerId="LiveId" clId="{88B4EAA5-1915-4498-B92F-E8EDCB89244D}" dt="2023-10-20T13:03:35.125" v="502" actId="2711"/>
          <ac:spMkLst>
            <pc:docMk/>
            <pc:sldMk cId="585705014" sldId="496"/>
            <ac:spMk id="3" creationId="{915035A6-D3B6-760B-751C-A264EF5CE7D3}"/>
          </ac:spMkLst>
        </pc:spChg>
        <pc:spChg chg="mod">
          <ac:chgData name="程轶 叶" userId="8f1450b60d4a6bc6" providerId="LiveId" clId="{88B4EAA5-1915-4498-B92F-E8EDCB89244D}" dt="2023-10-20T13:15:27.178" v="518"/>
          <ac:spMkLst>
            <pc:docMk/>
            <pc:sldMk cId="585705014" sldId="496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2:56:45.777" v="292" actId="1076"/>
          <ac:picMkLst>
            <pc:docMk/>
            <pc:sldMk cId="585705014" sldId="496"/>
            <ac:picMk id="7" creationId="{0F20B453-F69E-84F2-5EBB-7766244C3B40}"/>
          </ac:picMkLst>
        </pc:picChg>
      </pc:sldChg>
      <pc:sldChg chg="del">
        <pc:chgData name="程轶 叶" userId="8f1450b60d4a6bc6" providerId="LiveId" clId="{88B4EAA5-1915-4498-B92F-E8EDCB89244D}" dt="2023-10-20T12:31:26.907" v="0" actId="2696"/>
        <pc:sldMkLst>
          <pc:docMk/>
          <pc:sldMk cId="4063402606" sldId="497"/>
        </pc:sldMkLst>
      </pc:sldChg>
      <pc:sldChg chg="addSp delSp modSp add mod">
        <pc:chgData name="程轶 叶" userId="8f1450b60d4a6bc6" providerId="LiveId" clId="{88B4EAA5-1915-4498-B92F-E8EDCB89244D}" dt="2023-10-20T13:20:20.554" v="665" actId="478"/>
        <pc:sldMkLst>
          <pc:docMk/>
          <pc:sldMk cId="4270260186" sldId="497"/>
        </pc:sldMkLst>
        <pc:spChg chg="mod">
          <ac:chgData name="程轶 叶" userId="8f1450b60d4a6bc6" providerId="LiveId" clId="{88B4EAA5-1915-4498-B92F-E8EDCB89244D}" dt="2023-10-20T13:15:33.646" v="527" actId="20577"/>
          <ac:spMkLst>
            <pc:docMk/>
            <pc:sldMk cId="4270260186" sldId="497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3:20:00.807" v="660"/>
          <ac:spMkLst>
            <pc:docMk/>
            <pc:sldMk cId="4270260186" sldId="497"/>
            <ac:spMk id="5" creationId="{600FAF5B-3ED6-C416-E2DE-8D5A9288724B}"/>
          </ac:spMkLst>
        </pc:spChg>
        <pc:picChg chg="add mod">
          <ac:chgData name="程轶 叶" userId="8f1450b60d4a6bc6" providerId="LiveId" clId="{88B4EAA5-1915-4498-B92F-E8EDCB89244D}" dt="2023-10-20T13:20:04.535" v="661" actId="1076"/>
          <ac:picMkLst>
            <pc:docMk/>
            <pc:sldMk cId="4270260186" sldId="497"/>
            <ac:picMk id="8" creationId="{8C73E274-0E0D-1EC3-DA1F-778B298777F0}"/>
          </ac:picMkLst>
        </pc:picChg>
        <pc:picChg chg="add del mod">
          <ac:chgData name="程轶 叶" userId="8f1450b60d4a6bc6" providerId="LiveId" clId="{88B4EAA5-1915-4498-B92F-E8EDCB89244D}" dt="2023-10-20T13:19:52.847" v="659"/>
          <ac:picMkLst>
            <pc:docMk/>
            <pc:sldMk cId="4270260186" sldId="497"/>
            <ac:picMk id="10" creationId="{8867BEA9-DCA4-51AE-79E8-002681F4F37B}"/>
          </ac:picMkLst>
        </pc:picChg>
        <pc:picChg chg="add mod">
          <ac:chgData name="程轶 叶" userId="8f1450b60d4a6bc6" providerId="LiveId" clId="{88B4EAA5-1915-4498-B92F-E8EDCB89244D}" dt="2023-10-20T13:20:15.996" v="663" actId="1076"/>
          <ac:picMkLst>
            <pc:docMk/>
            <pc:sldMk cId="4270260186" sldId="497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20:20.554" v="665" actId="478"/>
          <ac:picMkLst>
            <pc:docMk/>
            <pc:sldMk cId="4270260186" sldId="497"/>
            <ac:picMk id="14" creationId="{95F329A9-CBA3-2865-7A19-5599CF3177DF}"/>
          </ac:picMkLst>
        </pc:picChg>
      </pc:sldChg>
      <pc:sldChg chg="addSp delSp modSp add mod">
        <pc:chgData name="程轶 叶" userId="8f1450b60d4a6bc6" providerId="LiveId" clId="{88B4EAA5-1915-4498-B92F-E8EDCB89244D}" dt="2023-10-20T13:36:40.745" v="1023" actId="1076"/>
        <pc:sldMkLst>
          <pc:docMk/>
          <pc:sldMk cId="4180225002" sldId="498"/>
        </pc:sldMkLst>
        <pc:spChg chg="mod">
          <ac:chgData name="程轶 叶" userId="8f1450b60d4a6bc6" providerId="LiveId" clId="{88B4EAA5-1915-4498-B92F-E8EDCB89244D}" dt="2023-10-20T13:31:50.125" v="935" actId="20577"/>
          <ac:spMkLst>
            <pc:docMk/>
            <pc:sldMk cId="4180225002" sldId="498"/>
            <ac:spMk id="4" creationId="{224EB258-E71B-37BA-01D7-93B263C9F9F7}"/>
          </ac:spMkLst>
        </pc:spChg>
        <pc:spChg chg="del mod">
          <ac:chgData name="程轶 叶" userId="8f1450b60d4a6bc6" providerId="LiveId" clId="{88B4EAA5-1915-4498-B92F-E8EDCB89244D}" dt="2023-10-20T13:31:53.705" v="937" actId="478"/>
          <ac:spMkLst>
            <pc:docMk/>
            <pc:sldMk cId="4180225002" sldId="498"/>
            <ac:spMk id="5" creationId="{600FAF5B-3ED6-C416-E2DE-8D5A9288724B}"/>
          </ac:spMkLst>
        </pc:spChg>
        <pc:spChg chg="mod">
          <ac:chgData name="程轶 叶" userId="8f1450b60d4a6bc6" providerId="LiveId" clId="{88B4EAA5-1915-4498-B92F-E8EDCB89244D}" dt="2023-10-20T13:35:32.244" v="1013"/>
          <ac:spMkLst>
            <pc:docMk/>
            <pc:sldMk cId="4180225002" sldId="498"/>
            <ac:spMk id="6" creationId="{80B47F9F-153B-4AEB-866C-CE2E38D44A0B}"/>
          </ac:spMkLst>
        </pc:spChg>
        <pc:spChg chg="add del mod">
          <ac:chgData name="程轶 叶" userId="8f1450b60d4a6bc6" providerId="LiveId" clId="{88B4EAA5-1915-4498-B92F-E8EDCB89244D}" dt="2023-10-20T13:31:55.530" v="939" actId="478"/>
          <ac:spMkLst>
            <pc:docMk/>
            <pc:sldMk cId="4180225002" sldId="498"/>
            <ac:spMk id="10" creationId="{EDD69596-2F55-F2E5-EDFC-E5D65D632C37}"/>
          </ac:spMkLst>
        </pc:spChg>
        <pc:spChg chg="add mod">
          <ac:chgData name="程轶 叶" userId="8f1450b60d4a6bc6" providerId="LiveId" clId="{88B4EAA5-1915-4498-B92F-E8EDCB89244D}" dt="2023-10-20T13:35:40.763" v="1016" actId="1076"/>
          <ac:spMkLst>
            <pc:docMk/>
            <pc:sldMk cId="4180225002" sldId="498"/>
            <ac:spMk id="19" creationId="{F7E2DB87-4E7B-67FE-A324-F13FD2B437FC}"/>
          </ac:spMkLst>
        </pc:spChg>
        <pc:spChg chg="add mod">
          <ac:chgData name="程轶 叶" userId="8f1450b60d4a6bc6" providerId="LiveId" clId="{88B4EAA5-1915-4498-B92F-E8EDCB89244D}" dt="2023-10-20T13:36:40.745" v="1023" actId="1076"/>
          <ac:spMkLst>
            <pc:docMk/>
            <pc:sldMk cId="4180225002" sldId="498"/>
            <ac:spMk id="22" creationId="{F228B0C2-BCCC-D135-9F6C-1FC02B12246A}"/>
          </ac:spMkLst>
        </pc:spChg>
        <pc:picChg chg="add del mod">
          <ac:chgData name="程轶 叶" userId="8f1450b60d4a6bc6" providerId="LiveId" clId="{88B4EAA5-1915-4498-B92F-E8EDCB89244D}" dt="2023-10-20T13:31:54.354" v="938" actId="478"/>
          <ac:picMkLst>
            <pc:docMk/>
            <pc:sldMk cId="4180225002" sldId="498"/>
            <ac:picMk id="7" creationId="{6872BE35-BB96-3F51-E4E6-B05F00C21245}"/>
          </ac:picMkLst>
        </pc:picChg>
        <pc:picChg chg="del">
          <ac:chgData name="程轶 叶" userId="8f1450b60d4a6bc6" providerId="LiveId" clId="{88B4EAA5-1915-4498-B92F-E8EDCB89244D}" dt="2023-10-20T13:22:26.028" v="848" actId="478"/>
          <ac:picMkLst>
            <pc:docMk/>
            <pc:sldMk cId="4180225002" sldId="498"/>
            <ac:picMk id="8" creationId="{8C73E274-0E0D-1EC3-DA1F-778B298777F0}"/>
          </ac:picMkLst>
        </pc:picChg>
        <pc:picChg chg="del">
          <ac:chgData name="程轶 叶" userId="8f1450b60d4a6bc6" providerId="LiveId" clId="{88B4EAA5-1915-4498-B92F-E8EDCB89244D}" dt="2023-10-20T13:22:26.397" v="849" actId="478"/>
          <ac:picMkLst>
            <pc:docMk/>
            <pc:sldMk cId="4180225002" sldId="498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31:56.192" v="940" actId="478"/>
          <ac:picMkLst>
            <pc:docMk/>
            <pc:sldMk cId="4180225002" sldId="498"/>
            <ac:picMk id="13" creationId="{6179ED24-564C-DA40-E5A8-025941BAA7D7}"/>
          </ac:picMkLst>
        </pc:picChg>
        <pc:picChg chg="add mod">
          <ac:chgData name="程轶 叶" userId="8f1450b60d4a6bc6" providerId="LiveId" clId="{88B4EAA5-1915-4498-B92F-E8EDCB89244D}" dt="2023-10-20T13:35:31.397" v="1012" actId="1076"/>
          <ac:picMkLst>
            <pc:docMk/>
            <pc:sldMk cId="4180225002" sldId="498"/>
            <ac:picMk id="15" creationId="{576E6C21-FAE8-9993-6CFE-6963E347A4DA}"/>
          </ac:picMkLst>
        </pc:picChg>
        <pc:picChg chg="add mod">
          <ac:chgData name="程轶 叶" userId="8f1450b60d4a6bc6" providerId="LiveId" clId="{88B4EAA5-1915-4498-B92F-E8EDCB89244D}" dt="2023-10-20T13:36:38.705" v="1022" actId="1076"/>
          <ac:picMkLst>
            <pc:docMk/>
            <pc:sldMk cId="4180225002" sldId="498"/>
            <ac:picMk id="17" creationId="{A4DBC424-F7CC-EF14-3D1F-C1D218275CCB}"/>
          </ac:picMkLst>
        </pc:picChg>
      </pc:sldChg>
      <pc:sldChg chg="ord">
        <pc:chgData name="程轶 叶" userId="8f1450b60d4a6bc6" providerId="LiveId" clId="{88B4EAA5-1915-4498-B92F-E8EDCB89244D}" dt="2023-10-20T13:33:12.552" v="954"/>
        <pc:sldMkLst>
          <pc:docMk/>
          <pc:sldMk cId="217721802" sldId="499"/>
        </pc:sldMkLst>
      </pc:sldChg>
      <pc:sldChg chg="addSp delSp modSp add mod">
        <pc:chgData name="程轶 叶" userId="8f1450b60d4a6bc6" providerId="LiveId" clId="{88B4EAA5-1915-4498-B92F-E8EDCB89244D}" dt="2023-10-20T13:41:35.822" v="1048" actId="478"/>
        <pc:sldMkLst>
          <pc:docMk/>
          <pc:sldMk cId="330690426" sldId="500"/>
        </pc:sldMkLst>
        <pc:spChg chg="mod">
          <ac:chgData name="程轶 叶" userId="8f1450b60d4a6bc6" providerId="LiveId" clId="{88B4EAA5-1915-4498-B92F-E8EDCB89244D}" dt="2023-10-20T13:33:50.419" v="1008" actId="20577"/>
          <ac:spMkLst>
            <pc:docMk/>
            <pc:sldMk cId="330690426" sldId="500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3:34:01.341" v="1010" actId="1076"/>
          <ac:picMkLst>
            <pc:docMk/>
            <pc:sldMk cId="330690426" sldId="500"/>
            <ac:picMk id="5" creationId="{779B3B93-0F97-90D8-5A11-67A1F5393AB4}"/>
          </ac:picMkLst>
        </pc:picChg>
        <pc:picChg chg="add del mod">
          <ac:chgData name="程轶 叶" userId="8f1450b60d4a6bc6" providerId="LiveId" clId="{88B4EAA5-1915-4498-B92F-E8EDCB89244D}" dt="2023-10-20T13:41:35.822" v="1048" actId="478"/>
          <ac:picMkLst>
            <pc:docMk/>
            <pc:sldMk cId="330690426" sldId="500"/>
            <ac:picMk id="8" creationId="{2AA6F4F5-5744-43D1-E8EC-37CBD8788726}"/>
          </ac:picMkLst>
        </pc:picChg>
        <pc:picChg chg="del">
          <ac:chgData name="程轶 叶" userId="8f1450b60d4a6bc6" providerId="LiveId" clId="{88B4EAA5-1915-4498-B92F-E8EDCB89244D}" dt="2023-10-20T13:33:22.886" v="956" actId="478"/>
          <ac:picMkLst>
            <pc:docMk/>
            <pc:sldMk cId="330690426" sldId="500"/>
            <ac:picMk id="15" creationId="{576E6C21-FAE8-9993-6CFE-6963E347A4DA}"/>
          </ac:picMkLst>
        </pc:picChg>
        <pc:picChg chg="del">
          <ac:chgData name="程轶 叶" userId="8f1450b60d4a6bc6" providerId="LiveId" clId="{88B4EAA5-1915-4498-B92F-E8EDCB89244D}" dt="2023-10-20T13:33:23.340" v="957" actId="478"/>
          <ac:picMkLst>
            <pc:docMk/>
            <pc:sldMk cId="330690426" sldId="500"/>
            <ac:picMk id="17" creationId="{A4DBC424-F7CC-EF14-3D1F-C1D218275CCB}"/>
          </ac:picMkLst>
        </pc:picChg>
      </pc:sldChg>
      <pc:sldChg chg="del">
        <pc:chgData name="程轶 叶" userId="8f1450b60d4a6bc6" providerId="LiveId" clId="{88B4EAA5-1915-4498-B92F-E8EDCB89244D}" dt="2023-10-20T12:31:28.597" v="1" actId="47"/>
        <pc:sldMkLst>
          <pc:docMk/>
          <pc:sldMk cId="865363281" sldId="501"/>
        </pc:sldMkLst>
      </pc:sldChg>
      <pc:sldChg chg="addSp delSp modSp mod">
        <pc:chgData name="程轶 叶" userId="8f1450b60d4a6bc6" providerId="LiveId" clId="{88B4EAA5-1915-4498-B92F-E8EDCB89244D}" dt="2023-10-20T13:41:03.531" v="1047" actId="1076"/>
        <pc:sldMkLst>
          <pc:docMk/>
          <pc:sldMk cId="3261065050" sldId="501"/>
        </pc:sldMkLst>
        <pc:spChg chg="add mod">
          <ac:chgData name="程轶 叶" userId="8f1450b60d4a6bc6" providerId="LiveId" clId="{88B4EAA5-1915-4498-B92F-E8EDCB89244D}" dt="2023-10-20T13:41:01.685" v="1046" actId="1076"/>
          <ac:spMkLst>
            <pc:docMk/>
            <pc:sldMk cId="3261065050" sldId="501"/>
            <ac:spMk id="3" creationId="{28E6F342-86A8-1506-AED2-B5E5E5CA720F}"/>
          </ac:spMkLst>
        </pc:spChg>
        <pc:spChg chg="del">
          <ac:chgData name="程轶 叶" userId="8f1450b60d4a6bc6" providerId="LiveId" clId="{88B4EAA5-1915-4498-B92F-E8EDCB89244D}" dt="2023-10-20T13:39:26.004" v="1026" actId="478"/>
          <ac:spMkLst>
            <pc:docMk/>
            <pc:sldMk cId="3261065050" sldId="501"/>
            <ac:spMk id="4" creationId="{224EB258-E71B-37BA-01D7-93B263C9F9F7}"/>
          </ac:spMkLst>
        </pc:spChg>
        <pc:picChg chg="del">
          <ac:chgData name="程轶 叶" userId="8f1450b60d4a6bc6" providerId="LiveId" clId="{88B4EAA5-1915-4498-B92F-E8EDCB89244D}" dt="2023-10-20T13:39:24.156" v="1025" actId="478"/>
          <ac:picMkLst>
            <pc:docMk/>
            <pc:sldMk cId="3261065050" sldId="501"/>
            <ac:picMk id="5" creationId="{779B3B93-0F97-90D8-5A11-67A1F5393AB4}"/>
          </ac:picMkLst>
        </pc:picChg>
        <pc:picChg chg="mod">
          <ac:chgData name="程轶 叶" userId="8f1450b60d4a6bc6" providerId="LiveId" clId="{88B4EAA5-1915-4498-B92F-E8EDCB89244D}" dt="2023-10-20T13:41:03.531" v="1047" actId="1076"/>
          <ac:picMkLst>
            <pc:docMk/>
            <pc:sldMk cId="3261065050" sldId="501"/>
            <ac:picMk id="8" creationId="{2AA6F4F5-5744-43D1-E8EC-37CBD8788726}"/>
          </ac:picMkLst>
        </pc:picChg>
      </pc:sldChg>
      <pc:sldChg chg="del">
        <pc:chgData name="程轶 叶" userId="8f1450b60d4a6bc6" providerId="LiveId" clId="{88B4EAA5-1915-4498-B92F-E8EDCB89244D}" dt="2023-10-20T12:31:29.166" v="4" actId="47"/>
        <pc:sldMkLst>
          <pc:docMk/>
          <pc:sldMk cId="362512607" sldId="507"/>
        </pc:sldMkLst>
      </pc:sldChg>
      <pc:sldChg chg="del">
        <pc:chgData name="程轶 叶" userId="8f1450b60d4a6bc6" providerId="LiveId" clId="{88B4EAA5-1915-4498-B92F-E8EDCB89244D}" dt="2023-10-20T12:31:29.332" v="5" actId="47"/>
        <pc:sldMkLst>
          <pc:docMk/>
          <pc:sldMk cId="227952115" sldId="508"/>
        </pc:sldMkLst>
      </pc:sldChg>
      <pc:sldChg chg="del">
        <pc:chgData name="程轶 叶" userId="8f1450b60d4a6bc6" providerId="LiveId" clId="{88B4EAA5-1915-4498-B92F-E8EDCB89244D}" dt="2023-10-20T12:31:28.753" v="2" actId="47"/>
        <pc:sldMkLst>
          <pc:docMk/>
          <pc:sldMk cId="1395674496" sldId="509"/>
        </pc:sldMkLst>
      </pc:sldChg>
      <pc:sldChg chg="del">
        <pc:chgData name="程轶 叶" userId="8f1450b60d4a6bc6" providerId="LiveId" clId="{88B4EAA5-1915-4498-B92F-E8EDCB89244D}" dt="2023-10-20T12:31:29.040" v="3" actId="47"/>
        <pc:sldMkLst>
          <pc:docMk/>
          <pc:sldMk cId="3371538975" sldId="510"/>
        </pc:sldMkLst>
      </pc:sldChg>
      <pc:sldChg chg="del">
        <pc:chgData name="程轶 叶" userId="8f1450b60d4a6bc6" providerId="LiveId" clId="{88B4EAA5-1915-4498-B92F-E8EDCB89244D}" dt="2023-10-20T12:31:29.464" v="6" actId="47"/>
        <pc:sldMkLst>
          <pc:docMk/>
          <pc:sldMk cId="191063604" sldId="511"/>
        </pc:sldMkLst>
      </pc:sldChg>
      <pc:sldChg chg="del">
        <pc:chgData name="程轶 叶" userId="8f1450b60d4a6bc6" providerId="LiveId" clId="{88B4EAA5-1915-4498-B92F-E8EDCB89244D}" dt="2023-10-20T12:31:29.610" v="7" actId="47"/>
        <pc:sldMkLst>
          <pc:docMk/>
          <pc:sldMk cId="625278052" sldId="512"/>
        </pc:sldMkLst>
      </pc:sldChg>
      <pc:sldChg chg="del">
        <pc:chgData name="程轶 叶" userId="8f1450b60d4a6bc6" providerId="LiveId" clId="{88B4EAA5-1915-4498-B92F-E8EDCB89244D}" dt="2023-10-20T12:31:29.788" v="8" actId="47"/>
        <pc:sldMkLst>
          <pc:docMk/>
          <pc:sldMk cId="216616991" sldId="513"/>
        </pc:sldMkLst>
      </pc:sldChg>
      <pc:sldChg chg="del">
        <pc:chgData name="程轶 叶" userId="8f1450b60d4a6bc6" providerId="LiveId" clId="{88B4EAA5-1915-4498-B92F-E8EDCB89244D}" dt="2023-10-20T12:31:29.996" v="9" actId="47"/>
        <pc:sldMkLst>
          <pc:docMk/>
          <pc:sldMk cId="1369441064" sldId="514"/>
        </pc:sldMkLst>
      </pc:sldChg>
      <pc:sldChg chg="del">
        <pc:chgData name="程轶 叶" userId="8f1450b60d4a6bc6" providerId="LiveId" clId="{88B4EAA5-1915-4498-B92F-E8EDCB89244D}" dt="2023-10-20T12:31:30.599" v="10" actId="47"/>
        <pc:sldMkLst>
          <pc:docMk/>
          <pc:sldMk cId="3732368407" sldId="515"/>
        </pc:sldMkLst>
      </pc:sldChg>
      <pc:sldChg chg="del">
        <pc:chgData name="程轶 叶" userId="8f1450b60d4a6bc6" providerId="LiveId" clId="{88B4EAA5-1915-4498-B92F-E8EDCB89244D}" dt="2023-10-20T12:31:31.082" v="11" actId="47"/>
        <pc:sldMkLst>
          <pc:docMk/>
          <pc:sldMk cId="3473757786" sldId="5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MQTT - IoT - IDS2020</a:t>
            </a:r>
            <a:r>
              <a:rPr lang="zh-CN" altLang="en-US" dirty="0"/>
              <a:t>数据集中，我们的方法在用于分类的</a:t>
            </a:r>
            <a:r>
              <a:rPr lang="en-US" altLang="zh-CN" dirty="0"/>
              <a:t>ML</a:t>
            </a:r>
            <a:r>
              <a:rPr lang="zh-CN" altLang="en-US" dirty="0"/>
              <a:t>算法中的表现明显优于其他两种解析方法。大部分解析后的三种数据在</a:t>
            </a:r>
            <a:r>
              <a:rPr lang="en-US" altLang="zh-CN" dirty="0"/>
              <a:t>DL</a:t>
            </a:r>
            <a:r>
              <a:rPr lang="zh-CN" altLang="en-US" dirty="0"/>
              <a:t>算法中的表现不如在</a:t>
            </a:r>
            <a:r>
              <a:rPr lang="en-US" altLang="zh-CN" dirty="0"/>
              <a:t>ML</a:t>
            </a:r>
            <a:r>
              <a:rPr lang="zh-CN" altLang="en-US" dirty="0"/>
              <a:t>算法中的表现，这表明我们选择</a:t>
            </a:r>
            <a:r>
              <a:rPr lang="en-US" altLang="zh-CN" dirty="0"/>
              <a:t>ML</a:t>
            </a:r>
            <a:r>
              <a:rPr lang="zh-CN" altLang="en-US" dirty="0"/>
              <a:t>算法进行分类训练是有利的。由于数据集的发布者提供了官方的</a:t>
            </a:r>
            <a:r>
              <a:rPr lang="en-US" altLang="zh-CN" dirty="0"/>
              <a:t>CSV</a:t>
            </a:r>
            <a:r>
              <a:rPr lang="zh-CN" altLang="en-US" dirty="0"/>
              <a:t>数据，不同数据集的发布者针对原始流量数据设计的解析特征各不相同，因此在后续的实验中不考虑官方的</a:t>
            </a:r>
            <a:r>
              <a:rPr lang="en-US" altLang="zh-CN" dirty="0"/>
              <a:t>CSV</a:t>
            </a:r>
            <a:r>
              <a:rPr lang="zh-CN" altLang="en-US" dirty="0"/>
              <a:t>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会话合并的</a:t>
            </a:r>
            <a:r>
              <a:rPr lang="en-US" altLang="zh-CN" dirty="0"/>
              <a:t>k</a:t>
            </a:r>
            <a:r>
              <a:rPr lang="zh-CN" altLang="en-US" dirty="0"/>
              <a:t>设置为</a:t>
            </a:r>
            <a:r>
              <a:rPr lang="en-US" altLang="zh-CN" dirty="0"/>
              <a:t>1</a:t>
            </a:r>
            <a:r>
              <a:rPr lang="zh-CN" altLang="en-US" dirty="0"/>
              <a:t>，在特定的时间窗口内使用数据包可以实现有效的分类。一般来说，一个会话包含多个数据包，因此利用一个会话的信息进行分类是可行的。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91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有效特征与对照组特征的</a:t>
            </a:r>
            <a:r>
              <a:rPr lang="en-US" altLang="zh-CN" dirty="0"/>
              <a:t>F1</a:t>
            </a:r>
            <a:r>
              <a:rPr lang="zh-CN" altLang="en-US" dirty="0"/>
              <a:t>值比较。</a:t>
            </a:r>
            <a:r>
              <a:rPr lang="en-US" altLang="zh-CN" dirty="0"/>
              <a:t>TK</a:t>
            </a:r>
            <a:r>
              <a:rPr lang="zh-CN" altLang="en-US" dirty="0"/>
              <a:t>、</a:t>
            </a:r>
            <a:r>
              <a:rPr lang="en-US" altLang="zh-CN" dirty="0"/>
              <a:t>ROF</a:t>
            </a:r>
            <a:r>
              <a:rPr lang="zh-CN" altLang="en-US" dirty="0"/>
              <a:t>、</a:t>
            </a:r>
            <a:r>
              <a:rPr lang="en-US" altLang="zh-CN" dirty="0"/>
              <a:t>RSS</a:t>
            </a:r>
            <a:r>
              <a:rPr lang="zh-CN" altLang="en-US" dirty="0"/>
              <a:t>和</a:t>
            </a:r>
            <a:r>
              <a:rPr lang="en-US" altLang="zh-CN" dirty="0"/>
              <a:t>TDE</a:t>
            </a:r>
            <a:r>
              <a:rPr lang="zh-CN" altLang="en-US" dirty="0"/>
              <a:t>分别指键盘记录法、</a:t>
            </a:r>
            <a:r>
              <a:rPr lang="en-US" altLang="zh-CN" dirty="0"/>
              <a:t>OS</a:t>
            </a:r>
            <a:r>
              <a:rPr lang="zh-CN" altLang="en-US" dirty="0"/>
              <a:t>指纹、</a:t>
            </a:r>
            <a:r>
              <a:rPr lang="en-US" altLang="zh-CN" dirty="0"/>
              <a:t>Service Scan</a:t>
            </a:r>
            <a:r>
              <a:rPr lang="zh-CN" altLang="en-US" dirty="0"/>
              <a:t>和</a:t>
            </a:r>
            <a:r>
              <a:rPr lang="en-US" altLang="zh-CN" dirty="0"/>
              <a:t>Data </a:t>
            </a:r>
            <a:r>
              <a:rPr lang="en-US" altLang="zh-CN" dirty="0" err="1"/>
              <a:t>Exfilter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51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9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4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5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95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7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45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39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汇报人：叶程轶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103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2024.1.6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10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0BCEF8-E73E-9B32-2C2F-383126B10B6E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实验结果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A90793-D210-B255-E1B2-9070E1E1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7" y="1418466"/>
            <a:ext cx="11355385" cy="5439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F6C4CE-281C-F735-E549-BD7486A1CBF0}"/>
              </a:ext>
            </a:extLst>
          </p:cNvPr>
          <p:cNvSpPr txBox="1"/>
          <p:nvPr/>
        </p:nvSpPr>
        <p:spPr>
          <a:xfrm>
            <a:off x="2566504" y="416146"/>
            <a:ext cx="768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使用了三种数据，四种机器学习方法和两种深度学习方法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384681-871D-F233-EEB2-5D73505F7097}"/>
              </a:ext>
            </a:extLst>
          </p:cNvPr>
          <p:cNvSpPr txBox="1"/>
          <p:nvPr/>
        </p:nvSpPr>
        <p:spPr>
          <a:xfrm>
            <a:off x="2566504" y="845023"/>
            <a:ext cx="7577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Our method</a:t>
            </a:r>
            <a:r>
              <a:rPr lang="zh-CN" altLang="en-US" sz="1600" dirty="0"/>
              <a:t>是使用本文提出的方法对文件进行解析，生成</a:t>
            </a:r>
            <a:r>
              <a:rPr lang="en-US" altLang="zh-CN" sz="1600" dirty="0"/>
              <a:t>JSON</a:t>
            </a:r>
            <a:r>
              <a:rPr lang="zh-CN" altLang="en-US" sz="1600" dirty="0"/>
              <a:t>格式的特征文件</a:t>
            </a:r>
            <a:endParaRPr lang="en-US" altLang="zh-CN" sz="1600" dirty="0"/>
          </a:p>
          <a:p>
            <a:r>
              <a:rPr lang="zh-CN" altLang="en-US" sz="1600" dirty="0"/>
              <a:t>官方</a:t>
            </a:r>
            <a:r>
              <a:rPr lang="en-US" altLang="zh-CN" sz="1600" dirty="0"/>
              <a:t>CSV</a:t>
            </a:r>
            <a:r>
              <a:rPr lang="zh-CN" altLang="en-US" sz="1600" dirty="0"/>
              <a:t>数据是由数据集发布者提供的经过解析的结构化数据。</a:t>
            </a:r>
            <a:endParaRPr lang="en-US" altLang="zh-CN" sz="1600" dirty="0"/>
          </a:p>
          <a:p>
            <a:r>
              <a:rPr lang="zh-CN" altLang="en-US" sz="1600" dirty="0"/>
              <a:t>原始数据是指将文件直接转换为</a:t>
            </a:r>
            <a:r>
              <a:rPr lang="en-US" altLang="zh-CN" sz="1600" dirty="0"/>
              <a:t>28 * 28</a:t>
            </a:r>
            <a:r>
              <a:rPr lang="zh-CN" altLang="en-US" sz="1600" dirty="0"/>
              <a:t>的矩阵。</a:t>
            </a:r>
          </a:p>
        </p:txBody>
      </p:sp>
    </p:spTree>
    <p:extLst>
      <p:ext uri="{BB962C8B-B14F-4D97-AF65-F5344CB8AC3E}">
        <p14:creationId xmlns:p14="http://schemas.microsoft.com/office/powerpoint/2010/main" val="344182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11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353FD9-D545-16D5-0063-157F2EE98302}"/>
              </a:ext>
            </a:extLst>
          </p:cNvPr>
          <p:cNvSpPr txBox="1"/>
          <p:nvPr/>
        </p:nvSpPr>
        <p:spPr>
          <a:xfrm>
            <a:off x="412147" y="6716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会话合并方法的实验分析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CDC558-EBD3-08B5-D849-E43146595D27}"/>
              </a:ext>
            </a:extLst>
          </p:cNvPr>
          <p:cNvSpPr txBox="1"/>
          <p:nvPr/>
        </p:nvSpPr>
        <p:spPr>
          <a:xfrm>
            <a:off x="785824" y="2902084"/>
            <a:ext cx="44100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一个流对应一个训练样本，每个训练样本只保留该流的前x个数据包。通过改变x值进行对比实验。使用Pyshark库对数据进行预处理，然后使用2D - CNN模型进行二分类(良性或恶意软件)。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C78BBF-5380-9371-BA71-D74D357F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221" y="1266507"/>
            <a:ext cx="559195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8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12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2B992-D9D5-1C75-DDA1-171A8BA351A8}"/>
              </a:ext>
            </a:extLst>
          </p:cNvPr>
          <p:cNvSpPr txBox="1"/>
          <p:nvPr/>
        </p:nvSpPr>
        <p:spPr>
          <a:xfrm>
            <a:off x="412147" y="6716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特征分组方法的实验分析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D9B7D3-EBB0-E6C4-E0E4-1F908FF98FF0}"/>
                  </a:ext>
                </a:extLst>
              </p:cNvPr>
              <p:cNvSpPr txBox="1"/>
              <p:nvPr/>
            </p:nvSpPr>
            <p:spPr>
              <a:xfrm>
                <a:off x="1125536" y="1712799"/>
                <a:ext cx="851376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基于一个特征的多分类得分达到30 %以上，我们认为这个特征是一个有效的特征。为了避免有依赖关系的特征被误分类到</a:t>
                </a:r>
                <a:r>
                  <a:rPr lang="en-US" altLang="zh-CN" dirty="0"/>
                  <a:t>Ci</a:t>
                </a:r>
                <a:r>
                  <a:rPr lang="zh-CN" altLang="en-US" dirty="0"/>
                  <a:t>中，我们使用</a:t>
                </a:r>
                <a:r>
                  <a:rPr lang="en-US" altLang="zh-CN" dirty="0"/>
                  <a:t>Ci</a:t>
                </a:r>
                <a:r>
                  <a:rPr lang="zh-CN" altLang="en-US" dirty="0"/>
                  <a:t>中的特征进行分类实验，如果多次分类的</a:t>
                </a:r>
                <a:r>
                  <a:rPr lang="en-US" altLang="zh-CN" dirty="0"/>
                  <a:t>F1</a:t>
                </a:r>
                <a:r>
                  <a:rPr lang="zh-CN" altLang="en-US" dirty="0"/>
                  <a:t>值达到</a:t>
                </a:r>
                <a:r>
                  <a:rPr lang="en-US" altLang="zh-CN" dirty="0"/>
                  <a:t>50 %</a:t>
                </a:r>
                <a:r>
                  <a:rPr lang="zh-CN" altLang="en-US" dirty="0"/>
                  <a:t>以上，将其从</a:t>
                </a:r>
                <a:r>
                  <a:rPr lang="en-US" altLang="zh-CN" dirty="0"/>
                  <a:t>Ci</a:t>
                </a:r>
                <a:r>
                  <a:rPr lang="zh-CN" altLang="en-US" dirty="0"/>
                  <a:t>转移到</a:t>
                </a:r>
                <a:r>
                  <a:rPr lang="en-US" altLang="zh-CN" dirty="0"/>
                  <a:t>Ei</a:t>
                </a:r>
                <a:r>
                  <a:rPr lang="zh-CN" altLang="en-US" dirty="0"/>
                  <a:t>。最后，将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zh-CN" altLang="en-US" dirty="0"/>
                  <a:t>分别生成集合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和集合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。集合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表示有效特征集合，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表示控制组特征集合。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D9B7D3-EBB0-E6C4-E0E4-1F908FF9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36" y="1712799"/>
                <a:ext cx="8513763" cy="1200329"/>
              </a:xfrm>
              <a:prstGeom prst="rect">
                <a:avLst/>
              </a:prstGeom>
              <a:blipFill>
                <a:blip r:embed="rId3"/>
                <a:stretch>
                  <a:fillRect l="-645" t="-3046" r="-57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3C2C48A-E04F-6F16-C931-3D24F33BE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58" y="3023372"/>
            <a:ext cx="9412013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13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2B992-D9D5-1C75-DDA1-171A8BA351A8}"/>
              </a:ext>
            </a:extLst>
          </p:cNvPr>
          <p:cNvSpPr txBox="1"/>
          <p:nvPr/>
        </p:nvSpPr>
        <p:spPr>
          <a:xfrm>
            <a:off x="412147" y="6716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特征分组方法的实验分析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A0ECBD-B175-802E-4F68-24083199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7" y="1220623"/>
            <a:ext cx="11688806" cy="38486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3BF674-3B7F-741E-93B1-2312E224972A}"/>
              </a:ext>
            </a:extLst>
          </p:cNvPr>
          <p:cNvSpPr txBox="1"/>
          <p:nvPr/>
        </p:nvSpPr>
        <p:spPr>
          <a:xfrm>
            <a:off x="5123016" y="3295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在数据集中的</a:t>
            </a:r>
            <a:r>
              <a:rPr lang="en-US" altLang="zh-CN" dirty="0"/>
              <a:t>3</a:t>
            </a:r>
            <a:r>
              <a:rPr lang="zh-CN" altLang="en-US" dirty="0"/>
              <a:t>个僵尸网络中，</a:t>
            </a:r>
            <a:r>
              <a:rPr lang="en-US" altLang="zh-CN" dirty="0" err="1"/>
              <a:t>Bashlite</a:t>
            </a:r>
            <a:r>
              <a:rPr lang="zh-CN" altLang="en-US" dirty="0"/>
              <a:t>和</a:t>
            </a:r>
            <a:r>
              <a:rPr lang="en-US" altLang="zh-CN" dirty="0"/>
              <a:t>Mirai</a:t>
            </a:r>
            <a:r>
              <a:rPr lang="zh-CN" altLang="en-US" dirty="0"/>
              <a:t>存在多种类型的</a:t>
            </a:r>
            <a:r>
              <a:rPr lang="en-US" altLang="zh-CN" dirty="0"/>
              <a:t>DDoS</a:t>
            </a:r>
            <a:r>
              <a:rPr lang="zh-CN" altLang="en-US" dirty="0"/>
              <a:t>攻击，</a:t>
            </a:r>
            <a:r>
              <a:rPr lang="en-US" altLang="zh-CN" dirty="0"/>
              <a:t>Torii</a:t>
            </a:r>
            <a:r>
              <a:rPr lang="zh-CN" altLang="en-US" dirty="0"/>
              <a:t>可以进行</a:t>
            </a:r>
            <a:r>
              <a:rPr lang="en-US" altLang="zh-CN" dirty="0"/>
              <a:t>Data Exfiltration</a:t>
            </a:r>
            <a:r>
              <a:rPr lang="zh-CN" altLang="en-US" dirty="0"/>
              <a:t>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68A344-9C41-F309-CDE0-C7614E5B9090}"/>
                  </a:ext>
                </a:extLst>
              </p:cNvPr>
              <p:cNvSpPr txBox="1"/>
              <p:nvPr/>
            </p:nvSpPr>
            <p:spPr>
              <a:xfrm>
                <a:off x="91047" y="4795897"/>
                <a:ext cx="4533900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600" dirty="0"/>
                  <a:t>特征中，我们发现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600" dirty="0"/>
                  <a:t>标志特征在连接建立、数据传输和连接终止过程中发挥作用，能够对所有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个流量类别进行有效分类，对于识别</a:t>
                </a:r>
                <a:r>
                  <a:rPr lang="en-US" altLang="zh-CN" sz="1600" dirty="0"/>
                  <a:t>DoS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DDoS</a:t>
                </a:r>
                <a:r>
                  <a:rPr lang="zh-CN" altLang="en-US" sz="1600" dirty="0"/>
                  <a:t>攻击具有明显的效果。源端口号和目的端口号对于区分正常流量和</a:t>
                </a:r>
                <a:r>
                  <a:rPr lang="en-US" altLang="zh-CN" sz="1600" dirty="0"/>
                  <a:t>Torii</a:t>
                </a:r>
                <a:r>
                  <a:rPr lang="zh-CN" altLang="en-US" sz="1600" dirty="0"/>
                  <a:t>攻击是有效的，表明</a:t>
                </a:r>
                <a:r>
                  <a:rPr lang="en-US" altLang="zh-CN" sz="1600" dirty="0"/>
                  <a:t>Torii</a:t>
                </a:r>
                <a:r>
                  <a:rPr lang="zh-CN" altLang="en-US" sz="1600" dirty="0"/>
                  <a:t>流量对特定端口号具有明显的倾向性。此外，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600" dirty="0"/>
                  <a:t>载荷特征组中的三个特征能够区分</a:t>
                </a:r>
                <a:r>
                  <a:rPr lang="en-US" altLang="zh-CN" sz="1600" dirty="0"/>
                  <a:t>Mirai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Torii</a:t>
                </a:r>
                <a:r>
                  <a:rPr lang="zh-CN" altLang="en-US" sz="1600" dirty="0"/>
                  <a:t>攻击。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68A344-9C41-F309-CDE0-C7614E5B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7" y="4795897"/>
                <a:ext cx="4533900" cy="2062103"/>
              </a:xfrm>
              <a:prstGeom prst="rect">
                <a:avLst/>
              </a:prstGeom>
              <a:blipFill>
                <a:blip r:embed="rId4"/>
                <a:stretch>
                  <a:fillRect l="-806" t="-888" b="-2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13B70AC-C200-F359-1C7C-05AAEDFE66ED}"/>
              </a:ext>
            </a:extLst>
          </p:cNvPr>
          <p:cNvSpPr txBox="1"/>
          <p:nvPr/>
        </p:nvSpPr>
        <p:spPr>
          <a:xfrm>
            <a:off x="8014728" y="4795897"/>
            <a:ext cx="40862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</a:t>
            </a:r>
            <a:r>
              <a:rPr lang="en-US" altLang="zh-CN" sz="1600" dirty="0" err="1"/>
              <a:t>MQTTIoT</a:t>
            </a:r>
            <a:r>
              <a:rPr lang="en-US" altLang="zh-CN" sz="1600" dirty="0"/>
              <a:t> - IDS2020</a:t>
            </a:r>
            <a:r>
              <a:rPr lang="zh-CN" altLang="en-US" sz="1600" dirty="0"/>
              <a:t>数据集中，载荷特征组中的</a:t>
            </a:r>
            <a:r>
              <a:rPr lang="en-US" altLang="zh-CN" sz="1600" dirty="0"/>
              <a:t>3</a:t>
            </a:r>
            <a:r>
              <a:rPr lang="zh-CN" altLang="en-US" sz="1600" dirty="0"/>
              <a:t>个特征可以对所有流量类别进行分类，源端口号和目的端口号可以将</a:t>
            </a:r>
            <a:r>
              <a:rPr lang="en-US" altLang="zh-CN" sz="1600" dirty="0"/>
              <a:t>Scan A</a:t>
            </a:r>
            <a:r>
              <a:rPr lang="zh-CN" altLang="en-US" sz="1600" dirty="0"/>
              <a:t>攻击和</a:t>
            </a:r>
            <a:r>
              <a:rPr lang="en-US" altLang="zh-CN" sz="1600" dirty="0"/>
              <a:t>Sparta</a:t>
            </a:r>
            <a:r>
              <a:rPr lang="zh-CN" altLang="en-US" sz="1600" dirty="0"/>
              <a:t>攻击从所有流量中区分出来。这表明一类特征往往对特定的攻击更有效，如扫描攻击对端口号敏感。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0D4D3-03C0-D4C5-D28E-23F47F982A5D}"/>
              </a:ext>
            </a:extLst>
          </p:cNvPr>
          <p:cNvSpPr txBox="1"/>
          <p:nvPr/>
        </p:nvSpPr>
        <p:spPr>
          <a:xfrm>
            <a:off x="4740473" y="4903618"/>
            <a:ext cx="2908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组基本信息中的特征F4和F5以及组PU通信中的所有6个特征是最有效的特征。</a:t>
            </a:r>
          </a:p>
        </p:txBody>
      </p:sp>
    </p:spTree>
    <p:extLst>
      <p:ext uri="{BB962C8B-B14F-4D97-AF65-F5344CB8AC3E}">
        <p14:creationId xmlns:p14="http://schemas.microsoft.com/office/powerpoint/2010/main" val="283151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14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2B992-D9D5-1C75-DDA1-171A8BA351A8}"/>
              </a:ext>
            </a:extLst>
          </p:cNvPr>
          <p:cNvSpPr txBox="1"/>
          <p:nvPr/>
        </p:nvSpPr>
        <p:spPr>
          <a:xfrm>
            <a:off x="412147" y="67169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运行时间和内存消耗的实验分析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D9B7D3-EBB0-E6C4-E0E4-1F908FF98FF0}"/>
              </a:ext>
            </a:extLst>
          </p:cNvPr>
          <p:cNvSpPr txBox="1"/>
          <p:nvPr/>
        </p:nvSpPr>
        <p:spPr>
          <a:xfrm>
            <a:off x="1103467" y="1917357"/>
            <a:ext cx="4341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在论文提出的方法中，训练</a:t>
            </a:r>
            <a:r>
              <a:rPr lang="en-US" altLang="zh-CN" dirty="0"/>
              <a:t>RF</a:t>
            </a:r>
            <a:r>
              <a:rPr lang="zh-CN" altLang="en-US" dirty="0"/>
              <a:t>模型所需的时间和内存都小于训练</a:t>
            </a:r>
            <a:r>
              <a:rPr lang="en-US" altLang="zh-CN" dirty="0"/>
              <a:t>CNN</a:t>
            </a:r>
            <a:r>
              <a:rPr lang="zh-CN" altLang="en-US" dirty="0"/>
              <a:t>模型所需的时间和内存。此外，在论文提出的方法与原始数据相比，训练</a:t>
            </a:r>
            <a:r>
              <a:rPr lang="en-US" altLang="zh-CN" dirty="0"/>
              <a:t>RF</a:t>
            </a:r>
            <a:r>
              <a:rPr lang="zh-CN" altLang="en-US" dirty="0"/>
              <a:t>模型和</a:t>
            </a:r>
            <a:r>
              <a:rPr lang="en-US" altLang="zh-CN" dirty="0"/>
              <a:t>CNN</a:t>
            </a:r>
            <a:r>
              <a:rPr lang="zh-CN" altLang="en-US" dirty="0"/>
              <a:t>模型所需的时间和内存都显著减少。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E8B73-4BB7-A04A-200E-1A4594E6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81" y="875944"/>
            <a:ext cx="5658640" cy="2553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D8B719-E2B8-0DE1-381B-EE64822D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649" y="3466143"/>
            <a:ext cx="10050278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9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A7C03-5C83-441E-B6E1-BA979B8DB822}"/>
              </a:ext>
            </a:extLst>
          </p:cNvPr>
          <p:cNvSpPr txBox="1"/>
          <p:nvPr/>
        </p:nvSpPr>
        <p:spPr>
          <a:xfrm>
            <a:off x="1235576" y="2484690"/>
            <a:ext cx="972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A lightweight and efficient IoT intrusion detection method based on feature grouping</a:t>
            </a:r>
            <a:endParaRPr lang="zh-CN" altLang="en-US" sz="2000" spc="-150" dirty="0">
              <a:solidFill>
                <a:srgbClr val="FF9900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646E42-5A9D-F7C1-4128-F6DDBBEF128E}"/>
              </a:ext>
            </a:extLst>
          </p:cNvPr>
          <p:cNvSpPr txBox="1"/>
          <p:nvPr/>
        </p:nvSpPr>
        <p:spPr>
          <a:xfrm>
            <a:off x="1447055" y="3525635"/>
            <a:ext cx="9024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effectLst/>
              </a:rPr>
              <a:t>本文提出了一种面向物联网的轻量级攻击入侵检测方法。该方法首先将原始</a:t>
            </a:r>
            <a:r>
              <a:rPr lang="en-US" altLang="zh-CN" dirty="0">
                <a:effectLst/>
              </a:rPr>
              <a:t>PCAP</a:t>
            </a:r>
            <a:r>
              <a:rPr lang="zh-CN" altLang="en-US" dirty="0">
                <a:effectLst/>
              </a:rPr>
              <a:t>文件解析为特征文件。然后，所提方法对特征进行分组，并使用</a:t>
            </a:r>
            <a:r>
              <a:rPr lang="en-US" altLang="zh-CN" dirty="0">
                <a:effectLst/>
              </a:rPr>
              <a:t>ML</a:t>
            </a:r>
            <a:r>
              <a:rPr lang="zh-CN" altLang="en-US" dirty="0">
                <a:effectLst/>
              </a:rPr>
              <a:t>算法验证所提特征的有效性。该方法具有解析速度快、训练速度快、轻量级、准确率高、适用于多种攻击等优点，适用于物联网攻击检测。</a:t>
            </a:r>
          </a:p>
        </p:txBody>
      </p:sp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E11DB4-013B-B5DB-5A9E-2E7264BF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7" y="1194910"/>
            <a:ext cx="10896600" cy="56626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9FAE60-9521-4952-06EB-E88341A346D0}"/>
              </a:ext>
            </a:extLst>
          </p:cNvPr>
          <p:cNvSpPr txBox="1"/>
          <p:nvPr/>
        </p:nvSpPr>
        <p:spPr>
          <a:xfrm>
            <a:off x="412147" y="67169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论文方法流程图</a:t>
            </a:r>
          </a:p>
        </p:txBody>
      </p:sp>
    </p:spTree>
    <p:extLst>
      <p:ext uri="{BB962C8B-B14F-4D97-AF65-F5344CB8AC3E}">
        <p14:creationId xmlns:p14="http://schemas.microsoft.com/office/powerpoint/2010/main" val="1297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9496F8-3434-FAF6-5950-3DD57747E92B}"/>
              </a:ext>
            </a:extLst>
          </p:cNvPr>
          <p:cNvSpPr txBox="1"/>
          <p:nvPr/>
        </p:nvSpPr>
        <p:spPr>
          <a:xfrm>
            <a:off x="1896533" y="2709333"/>
            <a:ext cx="4199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第一次分类：为每个会话构造</a:t>
            </a:r>
            <a:r>
              <a:rPr lang="en-US" altLang="zh-CN" dirty="0"/>
              <a:t>d</a:t>
            </a:r>
            <a:r>
              <a:rPr lang="zh-CN" altLang="en-US" dirty="0"/>
              <a:t>维特征向量</a:t>
            </a:r>
            <a:r>
              <a:rPr lang="en-US" altLang="zh-CN" dirty="0"/>
              <a:t>X</a:t>
            </a:r>
            <a:r>
              <a:rPr lang="zh-CN" altLang="en-US" dirty="0"/>
              <a:t>，其中</a:t>
            </a:r>
            <a:r>
              <a:rPr lang="en-US" altLang="zh-CN" dirty="0"/>
              <a:t>d</a:t>
            </a:r>
            <a:r>
              <a:rPr lang="zh-CN" altLang="en-US" dirty="0"/>
              <a:t>表示每个会话中的特征数。根据会话的协议，将会话分组，分为</a:t>
            </a:r>
            <a:r>
              <a:rPr lang="en-US" altLang="zh-CN" dirty="0"/>
              <a:t>8</a:t>
            </a:r>
            <a:r>
              <a:rPr lang="zh-CN" altLang="en-US" dirty="0"/>
              <a:t>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05530B-BE30-F915-DD27-283E2C79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47" y="0"/>
            <a:ext cx="466344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425BE7-30AC-B0A0-FC8C-FB86DE2A24F6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特征编码</a:t>
            </a:r>
          </a:p>
        </p:txBody>
      </p:sp>
    </p:spTree>
    <p:extLst>
      <p:ext uri="{BB962C8B-B14F-4D97-AF65-F5344CB8AC3E}">
        <p14:creationId xmlns:p14="http://schemas.microsoft.com/office/powerpoint/2010/main" val="176642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538DA-3DD7-AD21-0A16-F84189931FE4}"/>
              </a:ext>
            </a:extLst>
          </p:cNvPr>
          <p:cNvSpPr txBox="1"/>
          <p:nvPr/>
        </p:nvSpPr>
        <p:spPr>
          <a:xfrm>
            <a:off x="412147" y="6716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特征归一化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F73CEB-F923-D973-26F7-450FB8A1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32" y="3051787"/>
            <a:ext cx="5801535" cy="23148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71B6E3-C4F3-9FB8-4482-44E8FE4B05CE}"/>
              </a:ext>
            </a:extLst>
          </p:cNvPr>
          <p:cNvSpPr txBox="1"/>
          <p:nvPr/>
        </p:nvSpPr>
        <p:spPr>
          <a:xfrm>
            <a:off x="1227667" y="3437711"/>
            <a:ext cx="3158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根据每个集合，为每个会话添加缺失特征，其中数字特征的值添加数字0，字符特征的值添加空字符。</a:t>
            </a:r>
          </a:p>
        </p:txBody>
      </p:sp>
    </p:spTree>
    <p:extLst>
      <p:ext uri="{BB962C8B-B14F-4D97-AF65-F5344CB8AC3E}">
        <p14:creationId xmlns:p14="http://schemas.microsoft.com/office/powerpoint/2010/main" val="106743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44B90F-9153-7D38-05EC-F2A46FE0AB82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会话合并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0739E-6A97-9B23-59C3-1DAB9C6A60FF}"/>
                  </a:ext>
                </a:extLst>
              </p:cNvPr>
              <p:cNvSpPr txBox="1"/>
              <p:nvPr/>
            </p:nvSpPr>
            <p:spPr>
              <a:xfrm>
                <a:off x="1239558" y="3010550"/>
                <a:ext cx="44619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将会话中源</a:t>
                </a:r>
                <a:r>
                  <a:rPr lang="en-US" altLang="zh-CN" dirty="0"/>
                  <a:t>IP</a:t>
                </a:r>
                <a:r>
                  <a:rPr lang="zh-CN" altLang="en-US" dirty="0"/>
                  <a:t>、目的</a:t>
                </a:r>
                <a:r>
                  <a:rPr lang="en-US" altLang="zh-CN" dirty="0"/>
                  <a:t>IP</a:t>
                </a:r>
                <a:r>
                  <a:rPr lang="zh-CN" altLang="en-US" dirty="0"/>
                  <a:t>、源端口号、目的端口号和协议相同且相邻会话的接收时间小于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秒的会话进行合并，形成一个流矩阵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表示为</a:t>
                </a:r>
                <a:r>
                  <a:rPr lang="en-US" altLang="zh-CN" dirty="0"/>
                  <a:t>n 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维数，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是每个流包含的会话数。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0739E-6A97-9B23-59C3-1DAB9C6A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58" y="3010550"/>
                <a:ext cx="4461933" cy="1477328"/>
              </a:xfrm>
              <a:prstGeom prst="rect">
                <a:avLst/>
              </a:prstGeom>
              <a:blipFill>
                <a:blip r:embed="rId3"/>
                <a:stretch>
                  <a:fillRect l="-1093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399F421-2B77-02CF-E6E6-FB5B2F01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81" y="785478"/>
            <a:ext cx="538237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2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84190-6648-B23D-E7FC-94344E50D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31" y="1824819"/>
            <a:ext cx="5163271" cy="39534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689494-5F77-AE39-C961-310B12FBAAC6}"/>
                  </a:ext>
                </a:extLst>
              </p:cNvPr>
              <p:cNvSpPr txBox="1"/>
              <p:nvPr/>
            </p:nvSpPr>
            <p:spPr>
              <a:xfrm>
                <a:off x="1207115" y="3062868"/>
                <a:ext cx="427566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为了提高训练效率，通过截取每个矩阵F的前k行来减少数据规模。变换后的矩阵F′的维数为</a:t>
                </a:r>
                <a:r>
                  <a:rPr lang="en-US" altLang="zh-CN" dirty="0"/>
                  <a:t>k 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维数。F′只保留原F的前两行，m应根据实验要求设置。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689494-5F77-AE39-C961-310B12FB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15" y="3062868"/>
                <a:ext cx="4275667" cy="1200329"/>
              </a:xfrm>
              <a:prstGeom prst="rect">
                <a:avLst/>
              </a:prstGeom>
              <a:blipFill>
                <a:blip r:embed="rId4"/>
                <a:stretch>
                  <a:fillRect l="-1141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7D41BF8-9067-787E-8807-CBAB5AA67EBF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会话合并</a:t>
            </a:r>
          </a:p>
        </p:txBody>
      </p:sp>
    </p:spTree>
    <p:extLst>
      <p:ext uri="{BB962C8B-B14F-4D97-AF65-F5344CB8AC3E}">
        <p14:creationId xmlns:p14="http://schemas.microsoft.com/office/powerpoint/2010/main" val="227912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3773EB8-316B-6F3D-717C-F310BC73E0CC}"/>
                  </a:ext>
                </a:extLst>
              </p:cNvPr>
              <p:cNvSpPr txBox="1"/>
              <p:nvPr/>
            </p:nvSpPr>
            <p:spPr>
              <a:xfrm>
                <a:off x="1102751" y="2574158"/>
                <a:ext cx="9872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将同一攻击类别中不同协议的特征矩阵</a:t>
                </a:r>
                <a:r>
                  <a:rPr lang="en-US" altLang="zh-CN" dirty="0"/>
                  <a:t>F′</a:t>
                </a:r>
                <a:r>
                  <a:rPr lang="zh-CN" altLang="en-US" dirty="0"/>
                  <a:t>合并为包含所有特征的完整特征矩阵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3773EB8-316B-6F3D-717C-F310BC73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51" y="2574158"/>
                <a:ext cx="9872133" cy="369332"/>
              </a:xfrm>
              <a:prstGeom prst="rect">
                <a:avLst/>
              </a:prstGeom>
              <a:blipFill>
                <a:blip r:embed="rId3"/>
                <a:stretch>
                  <a:fillRect l="-55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5BF0B1A-526B-A9B6-104E-2A03933F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7" y="3240957"/>
            <a:ext cx="10297962" cy="2695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4DC32F-54AC-6FD7-1188-E53DA4CEBAFE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会话合并</a:t>
            </a:r>
          </a:p>
        </p:txBody>
      </p:sp>
    </p:spTree>
    <p:extLst>
      <p:ext uri="{BB962C8B-B14F-4D97-AF65-F5344CB8AC3E}">
        <p14:creationId xmlns:p14="http://schemas.microsoft.com/office/powerpoint/2010/main" val="221305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9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64BA9B-CB5C-95AB-FE3C-29AA61A39330}"/>
              </a:ext>
            </a:extLst>
          </p:cNvPr>
          <p:cNvSpPr txBox="1"/>
          <p:nvPr/>
        </p:nvSpPr>
        <p:spPr>
          <a:xfrm>
            <a:off x="412147" y="671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特征分组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12E512-2B62-6500-75C2-20F1061CA8C3}"/>
                  </a:ext>
                </a:extLst>
              </p:cNvPr>
              <p:cNvSpPr txBox="1"/>
              <p:nvPr/>
            </p:nvSpPr>
            <p:spPr>
              <a:xfrm>
                <a:off x="635788" y="2733551"/>
                <a:ext cx="2607733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将所有特征划分为不同的协议类别，并将每个类别中的特征按照协议的工作过程进行分组。</a:t>
                </a:r>
                <a:endParaRPr lang="en-US" altLang="zh-CN" dirty="0"/>
              </a:p>
              <a:p>
                <a:r>
                  <a:rPr lang="zh-CN" altLang="en-US" dirty="0"/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例，将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的特征分为</a:t>
                </a:r>
                <a:r>
                  <a:rPr lang="en-US" altLang="zh-CN" dirty="0"/>
                  <a:t>( 1 )</a:t>
                </a:r>
                <a:r>
                  <a:rPr lang="zh-CN" altLang="en-US" dirty="0"/>
                  <a:t>基本信息特征；</a:t>
                </a:r>
                <a:r>
                  <a:rPr lang="en-US" altLang="zh-CN" dirty="0"/>
                  <a:t>( 2 )</a:t>
                </a:r>
                <a:r>
                  <a:rPr lang="zh-CN" altLang="en-US" dirty="0"/>
                  <a:t>标志特征；</a:t>
                </a:r>
                <a:r>
                  <a:rPr lang="en-US" altLang="zh-CN" dirty="0"/>
                  <a:t>( 3 )</a:t>
                </a:r>
                <a:r>
                  <a:rPr lang="zh-CN" altLang="en-US" dirty="0"/>
                  <a:t>传输状态特征；</a:t>
                </a:r>
                <a:r>
                  <a:rPr lang="en-US" altLang="zh-CN" dirty="0"/>
                  <a:t>( 4 )</a:t>
                </a:r>
                <a:r>
                  <a:rPr lang="zh-CN" altLang="en-US" dirty="0"/>
                  <a:t>通信特征和</a:t>
                </a:r>
                <a:r>
                  <a:rPr lang="en-US" altLang="zh-CN" dirty="0"/>
                  <a:t>( 5 )</a:t>
                </a:r>
                <a:r>
                  <a:rPr lang="zh-CN" altLang="en-US" dirty="0"/>
                  <a:t>载荷特征。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12E512-2B62-6500-75C2-20F1061CA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8" y="2733551"/>
                <a:ext cx="2607733" cy="2585323"/>
              </a:xfrm>
              <a:prstGeom prst="rect">
                <a:avLst/>
              </a:prstGeom>
              <a:blipFill>
                <a:blip r:embed="rId3"/>
                <a:stretch>
                  <a:fillRect l="-1869" t="-1176" r="-4206" b="-2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351061F-4D45-6254-72DA-3211441C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181" y="330025"/>
            <a:ext cx="5315692" cy="59253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B47A57-8620-E1E6-25C4-625F8647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079" y="-22533"/>
            <a:ext cx="4485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11401</TotalTime>
  <Words>1101</Words>
  <Application>Microsoft Office PowerPoint</Application>
  <PresentationFormat>宽屏</PresentationFormat>
  <Paragraphs>66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Microsoft YaHei Light</vt:lpstr>
      <vt:lpstr>等线</vt:lpstr>
      <vt:lpstr>微软雅黑</vt:lpstr>
      <vt:lpstr>微软雅黑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程轶 叶</cp:lastModifiedBy>
  <cp:revision>57</cp:revision>
  <dcterms:created xsi:type="dcterms:W3CDTF">2020-04-11T01:02:44Z</dcterms:created>
  <dcterms:modified xsi:type="dcterms:W3CDTF">2024-01-06T05:30:08Z</dcterms:modified>
</cp:coreProperties>
</file>